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A6451AA-492C-47CB-851B-4802F797B38C}" type="datetimeFigureOut">
              <a:rPr lang="ru-RU" smtClean="0"/>
              <a:t>05.01.2012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9D92960-45EF-4F2E-B5A6-12841169D22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428736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Тамчының сәяхәте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Әкият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4714884"/>
            <a:ext cx="5857916" cy="1752600"/>
          </a:xfrm>
        </p:spPr>
        <p:txBody>
          <a:bodyPr>
            <a:normAutofit/>
          </a:bodyPr>
          <a:lstStyle/>
          <a:p>
            <a:r>
              <a:rPr lang="tt-RU" sz="4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Ясады:Латыпова Наилә</a:t>
            </a:r>
            <a:endParaRPr lang="ru-RU" sz="48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7143800" cy="1143000"/>
          </a:xfrm>
        </p:spPr>
        <p:txBody>
          <a:bodyPr>
            <a:noAutofit/>
          </a:bodyPr>
          <a:lstStyle/>
          <a:p>
            <a:pPr algn="ctr"/>
            <a:r>
              <a:rPr lang="tt-RU" sz="9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Конец.</a:t>
            </a:r>
            <a:endParaRPr lang="ru-RU" sz="96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ain_cloud_lightning_bolts_hg_clr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357406"/>
            <a:ext cx="6929486" cy="45005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7239000" cy="2000264"/>
          </a:xfrm>
        </p:spPr>
        <p:txBody>
          <a:bodyPr>
            <a:noAutofit/>
          </a:bodyPr>
          <a:lstStyle/>
          <a:p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Борын-борын заманда яшәгән ди бер зур болыт. Ул баррлык җирләрдә дә сәяхәт иткән, яңгыр яудырган.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238571530_art_03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Борын-борын заманда яшәгән ди бер зур болыт. Ул барлык җирләрдә дә сәяхәт иткән, яңгыр яудырган. </a:t>
            </a:r>
            <a:endParaRPr lang="ru-RU" sz="4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239000" cy="3500462"/>
          </a:xfrm>
        </p:spPr>
        <p:txBody>
          <a:bodyPr>
            <a:noAutofit/>
          </a:bodyPr>
          <a:lstStyle/>
          <a:p>
            <a:pPr algn="ctr"/>
            <a:r>
              <a:rPr lang="tt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Менә бер вакыт шул болыттан аерылып җиргә сихри көчкә ия булган тамчы төшкән. Ул җирдэге күренешләрне күзәткән, алар белән танышырга теләгән.</a:t>
            </a:r>
            <a:endParaRPr lang="ru-RU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kapl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3857629"/>
            <a:ext cx="3929090" cy="264320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08762"/>
          </a:xfrm>
        </p:spPr>
        <p:txBody>
          <a:bodyPr>
            <a:noAutofit/>
          </a:bodyPr>
          <a:lstStyle/>
          <a:p>
            <a:pPr algn="ctr"/>
            <a:r>
              <a:rPr lang="tt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Бер үзенә генә аңа кызык булмаганга, ул үзенә дуслар эзләп сәяхәткә киткән.</a:t>
            </a:r>
            <a:endParaRPr lang="ru-RU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тамчы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2318544"/>
            <a:ext cx="7000924" cy="40394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608894"/>
          </a:xfrm>
        </p:spPr>
        <p:txBody>
          <a:bodyPr>
            <a:noAutofit/>
          </a:bodyPr>
          <a:lstStyle/>
          <a:p>
            <a:pPr algn="ctr"/>
            <a:r>
              <a:rPr lang="tt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Ул җир астына төшкән. Шунда үзе шикеллеләрне табып, шулар белән дуслашкан. Таш арасында качышлы уйнап, ул тау битенэ килеп чыккан. Шул урында чишмә хасил булган. </a:t>
            </a:r>
            <a:r>
              <a:rPr lang="tt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tt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арча халыкны шифалы суы белән туендырган.</a:t>
            </a:r>
            <a:endParaRPr lang="ru-RU" sz="2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чишмэ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2714620"/>
            <a:ext cx="6976139" cy="3929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6786610" cy="1000124"/>
          </a:xfrm>
        </p:spPr>
        <p:txBody>
          <a:bodyPr>
            <a:noAutofit/>
          </a:bodyPr>
          <a:lstStyle/>
          <a:p>
            <a:pPr algn="ctr"/>
            <a:r>
              <a:rPr lang="tt-RU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Чишмэ суы инеш хасил иткэн.      Инешлэр зур елгаларга әйләнгән.</a:t>
            </a:r>
            <a:endParaRPr lang="ru-RU" sz="28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инеш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714488"/>
            <a:ext cx="4286248" cy="4500594"/>
          </a:xfrm>
        </p:spPr>
      </p:pic>
      <p:pic>
        <p:nvPicPr>
          <p:cNvPr id="6" name="Содержимое 5" descr="елга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86248" y="1714488"/>
            <a:ext cx="3857652" cy="45005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143900" cy="1143000"/>
          </a:xfrm>
        </p:spPr>
        <p:txBody>
          <a:bodyPr>
            <a:noAutofit/>
          </a:bodyPr>
          <a:lstStyle/>
          <a:p>
            <a:pPr algn="ctr"/>
            <a:r>
              <a:rPr lang="tt-RU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Тамчы шул суларга ияреп аккан да аккан. Елгадан диңгезгә, ә диңгездән океанга барып чыккан.</a:t>
            </a:r>
            <a:endParaRPr lang="ru-RU" sz="28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дингез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43051"/>
            <a:ext cx="4143372" cy="4500594"/>
          </a:xfrm>
        </p:spPr>
      </p:pic>
      <p:pic>
        <p:nvPicPr>
          <p:cNvPr id="6" name="Содержимое 5" descr="океан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43372" y="1643050"/>
            <a:ext cx="4000528" cy="45005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32"/>
            <a:ext cx="8143900" cy="1428760"/>
          </a:xfrm>
        </p:spPr>
        <p:txBody>
          <a:bodyPr>
            <a:noAutofit/>
          </a:bodyPr>
          <a:lstStyle/>
          <a:p>
            <a:pPr algn="ctr"/>
            <a:r>
              <a:rPr lang="tt-RU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Аңа бик тә кызык булган. Тик аның сәяхәтенең азагы да җиткән. Бер заман ул парга әйләнеп үзенең болытына, бабасы янына күтәрелгән.</a:t>
            </a:r>
            <a:endParaRPr lang="ru-RU" sz="28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тома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000240"/>
            <a:ext cx="7023838" cy="42302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Шулай итеп тамчының сәяхәте дә тәмамланган.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олыт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2357430"/>
            <a:ext cx="6000792" cy="39290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178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Тамчының сәяхәте Әкият</vt:lpstr>
      <vt:lpstr>Борын-борын заманда яшәгән ди бер зур болыт. Ул баррлык җирләрдә дә сәяхәт иткән, яңгыр яудырган. </vt:lpstr>
      <vt:lpstr>Менә бер вакыт шул болыттан аерылып җиргә сихри көчкә ия булган тамчы төшкән. Ул җирдэге күренешләрне күзәткән, алар белән танышырга теләгән.</vt:lpstr>
      <vt:lpstr>Бер үзенә генә аңа кызык булмаганга, ул үзенә дуслар эзләп сәяхәткә киткән.</vt:lpstr>
      <vt:lpstr>Ул җир астына төшкән. Шунда үзе шикеллеләрне табып, шулар белән дуслашкан. Таш арасында качышлы уйнап, ул тау битенэ килеп чыккан. Шул урында чишмә хасил булган. Барча халыкны шифалы суы белән туендырган.</vt:lpstr>
      <vt:lpstr>Чишмэ суы инеш хасил иткэн.      Инешлэр зур елгаларга әйләнгән.</vt:lpstr>
      <vt:lpstr>Тамчы шул суларга ияреп аккан да аккан. Елгадан диңгезгә, ә диңгездән океанга барып чыккан.</vt:lpstr>
      <vt:lpstr>Аңа бик тә кызык булган. Тик аның сәяхәтенең азагы да җиткән. Бер заман ул парга әйләнеп үзенең болытына, бабасы янына күтәрелгән.</vt:lpstr>
      <vt:lpstr>Шулай итеп тамчының сәяхәте дә тәмамланган.</vt:lpstr>
      <vt:lpstr>Конец.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Тамчының сәяхәте. Әкият.</dc:title>
  <dc:creator>Admin</dc:creator>
  <cp:lastModifiedBy>Admin</cp:lastModifiedBy>
  <cp:revision>8</cp:revision>
  <dcterms:created xsi:type="dcterms:W3CDTF">2012-01-05T10:01:14Z</dcterms:created>
  <dcterms:modified xsi:type="dcterms:W3CDTF">2012-01-05T11:18:58Z</dcterms:modified>
</cp:coreProperties>
</file>